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60" r:id="rId5"/>
    <p:sldId id="259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98B9B2-6F04-557D-7CF8-4034890550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5DD9C9C-C6A7-06F3-44F7-24013FEF39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98106" y="5683169"/>
            <a:ext cx="4897806" cy="889079"/>
          </a:xfrm>
        </p:spPr>
        <p:txBody>
          <a:bodyPr/>
          <a:lstStyle/>
          <a:p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Выполнили: Абрамова С.Г. Лопатина Н.П. 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Жадан.Е.А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7E337C-A846-BA9C-A129-983311C44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385"/>
            <a:ext cx="12192000" cy="69563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DCD92CB-4E35-2A22-73AE-F1547FF87F24}"/>
              </a:ext>
            </a:extLst>
          </p:cNvPr>
          <p:cNvSpPr txBox="1"/>
          <p:nvPr/>
        </p:nvSpPr>
        <p:spPr>
          <a:xfrm>
            <a:off x="2071868" y="2789499"/>
            <a:ext cx="674804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b="1" dirty="0">
                <a:solidFill>
                  <a:srgbClr val="C00000"/>
                </a:solidFill>
              </a:rPr>
              <a:t>Выполнили: Абрамова С.Г. Лопатина Н.П.  </a:t>
            </a:r>
            <a:r>
              <a:rPr lang="ru-RU" b="1" dirty="0" err="1">
                <a:solidFill>
                  <a:srgbClr val="C00000"/>
                </a:solidFill>
              </a:rPr>
              <a:t>Жадан.Е.А</a:t>
            </a:r>
            <a:r>
              <a:rPr lang="ru-RU" b="1" dirty="0">
                <a:solidFill>
                  <a:srgbClr val="C00000"/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2851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98B9B2-6F04-557D-7CF8-4034890550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1" y="685799"/>
            <a:ext cx="10706277" cy="5827890"/>
          </a:xfrm>
        </p:spPr>
        <p:txBody>
          <a:bodyPr>
            <a:normAutofit/>
          </a:bodyPr>
          <a:lstStyle/>
          <a:p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5DD9C9C-C6A7-06F3-44F7-24013FEF39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6E8A0B1-5CFB-B52C-5206-76F7C7940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21A6689-02C5-1401-D7B2-4BB530C2C8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1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713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98B9B2-6F04-557D-7CF8-4034890550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439837"/>
            <a:ext cx="10658978" cy="160345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ru-RU" sz="1800" b="1" kern="15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Цель: укрепление физического здоровья, содействие полноценному физическому развитию, закаливание и оздоровление ребенка.</a:t>
            </a:r>
            <a:br>
              <a:rPr lang="ru-RU" sz="1800" b="1" kern="15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Tahoma" panose="020B0604030504040204" pitchFamily="34" charset="0"/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5DD9C9C-C6A7-06F3-44F7-24013FEF39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1890388"/>
            <a:ext cx="11090099" cy="3858228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r>
              <a:rPr lang="ru-RU" b="1" dirty="0">
                <a:solidFill>
                  <a:srgbClr val="C00000"/>
                </a:solidFill>
              </a:rPr>
              <a:t>Задачи: </a:t>
            </a:r>
          </a:p>
          <a:p>
            <a:r>
              <a:rPr lang="ru-RU" b="1" dirty="0">
                <a:solidFill>
                  <a:srgbClr val="C00000"/>
                </a:solidFill>
              </a:rPr>
              <a:t>1.Закреплять плавательные умения и навыки.</a:t>
            </a:r>
          </a:p>
          <a:p>
            <a:r>
              <a:rPr lang="ru-RU" b="1" dirty="0">
                <a:solidFill>
                  <a:srgbClr val="C00000"/>
                </a:solidFill>
              </a:rPr>
              <a:t>2. Развивать координацию движений при выполнении упражнений в воде.</a:t>
            </a:r>
          </a:p>
          <a:p>
            <a:r>
              <a:rPr lang="ru-RU" b="1" dirty="0">
                <a:solidFill>
                  <a:srgbClr val="C00000"/>
                </a:solidFill>
              </a:rPr>
              <a:t>3. Развивать ловкость быстроту и выносливость.</a:t>
            </a:r>
          </a:p>
          <a:p>
            <a:r>
              <a:rPr lang="ru-RU" b="1" dirty="0">
                <a:solidFill>
                  <a:srgbClr val="C00000"/>
                </a:solidFill>
              </a:rPr>
              <a:t>4. Создавать положительное отношение к спортивным соревнованиям.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5265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98B9B2-6F04-557D-7CF8-4034890550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1" y="395111"/>
            <a:ext cx="10785299" cy="671689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28.03.24г  дети МБДОУ 295   участвовали  в районных соревнованиях по плаванию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5DD9C9C-C6A7-06F3-44F7-24013FEF39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CD8B63-F54D-D265-3EC6-D866501343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066800"/>
            <a:ext cx="9144000" cy="539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626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98B9B2-6F04-557D-7CF8-4034890550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1" y="316089"/>
            <a:ext cx="10559521" cy="9934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Ребятишки с большой ответственностью готовились к соревнованиям.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5DD9C9C-C6A7-06F3-44F7-24013FEF39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D232B31-EF13-87DD-57C4-245434E70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333" y="1312333"/>
            <a:ext cx="7947377" cy="506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285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98B9B2-6F04-557D-7CF8-4034890550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1" y="685799"/>
            <a:ext cx="10706277" cy="1063979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Соревнования проходили в МБДОУ 10, где наших ребятишек встретили очень хорошо.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5DD9C9C-C6A7-06F3-44F7-24013FEF39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ECEDA4-3EF4-0F72-DECB-F112952735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8845" y="1749778"/>
            <a:ext cx="8128000" cy="4797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024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98B9B2-6F04-557D-7CF8-4034890550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1" y="95958"/>
            <a:ext cx="10706277" cy="64911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И вот соревнования начались.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5DD9C9C-C6A7-06F3-44F7-24013FEF39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6C3A957-B270-41E5-2AA4-6521A99E67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983" y="859368"/>
            <a:ext cx="5143500" cy="562751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19673F6-6D23-73A4-E9EA-A1BDA9B541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4288" y="745068"/>
            <a:ext cx="5143500" cy="571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73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98B9B2-6F04-557D-7CF8-4034890550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1" y="685799"/>
            <a:ext cx="10706277" cy="1063979"/>
          </a:xfrm>
        </p:spPr>
        <p:txBody>
          <a:bodyPr>
            <a:normAutofit/>
          </a:bodyPr>
          <a:lstStyle/>
          <a:p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5DD9C9C-C6A7-06F3-44F7-24013FEF39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B4DDED8-8031-762E-E75E-50BBFC118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8254" y="182033"/>
            <a:ext cx="3071226" cy="649393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B249500-EB1D-6EAF-6385-EA72830F89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211" y="158044"/>
            <a:ext cx="3071226" cy="632742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91196A3-28DE-8F8B-E020-4821098E4C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1232" y="182033"/>
            <a:ext cx="3071226" cy="614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964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98B9B2-6F04-557D-7CF8-4034890550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1" y="1"/>
            <a:ext cx="10706277" cy="15578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И вот результат:</a:t>
            </a:r>
            <a:br>
              <a:rPr lang="ru-RU" sz="2800" b="1" dirty="0">
                <a:solidFill>
                  <a:srgbClr val="C00000"/>
                </a:solidFill>
              </a:rPr>
            </a:br>
            <a:r>
              <a:rPr lang="ru-RU" sz="2800" b="1" dirty="0">
                <a:solidFill>
                  <a:srgbClr val="C00000"/>
                </a:solidFill>
              </a:rPr>
              <a:t>2 место в командном заплыве.</a:t>
            </a:r>
            <a:br>
              <a:rPr lang="ru-RU" sz="2800" b="1" dirty="0">
                <a:solidFill>
                  <a:srgbClr val="C00000"/>
                </a:solidFill>
              </a:rPr>
            </a:br>
            <a:r>
              <a:rPr lang="ru-RU" sz="2800" b="1" dirty="0">
                <a:solidFill>
                  <a:srgbClr val="C00000"/>
                </a:solidFill>
              </a:rPr>
              <a:t> В личном первенстве : Кузьмина	Женя заняла 2 место. Герчикова Лиана 3 место.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5DD9C9C-C6A7-06F3-44F7-24013FEF39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747A16-9341-6FBF-CF5B-317C2A5B0B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384" y="1557867"/>
            <a:ext cx="3666772" cy="514491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E43E11E-5B3B-523A-3629-5FB7A4AC54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5012" y="1509888"/>
            <a:ext cx="3824817" cy="519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034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98B9B2-6F04-557D-7CF8-4034890550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1" y="293512"/>
            <a:ext cx="10706277" cy="63217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Церемония награждения.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5DD9C9C-C6A7-06F3-44F7-24013FEF39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89532C-6814-612B-22A4-F8BE14C9F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073" y="925690"/>
            <a:ext cx="5143500" cy="565573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7A776B4-6EC7-56F0-2CA9-B8CE9728B3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4212" y="908754"/>
            <a:ext cx="5163576" cy="565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836219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224</TotalTime>
  <Words>159</Words>
  <Application>Microsoft Office PowerPoint</Application>
  <PresentationFormat>Широкоэкранный</PresentationFormat>
  <Paragraphs>32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Calibri</vt:lpstr>
      <vt:lpstr>Century Gothic</vt:lpstr>
      <vt:lpstr>Times New Roman</vt:lpstr>
      <vt:lpstr>Wingdings 3</vt:lpstr>
      <vt:lpstr>Сектор</vt:lpstr>
      <vt:lpstr>Презентация PowerPoint</vt:lpstr>
      <vt:lpstr>Цель: укрепление физического здоровья, содействие полноценному физическому развитию, закаливание и оздоровление ребенка. </vt:lpstr>
      <vt:lpstr>28.03.24г  дети МБДОУ 295   участвовали  в районных соревнованиях по плаванию </vt:lpstr>
      <vt:lpstr>Ребятишки с большой ответственностью готовились к соревнованиям. </vt:lpstr>
      <vt:lpstr>Соревнования проходили в МБДОУ 10, где наших ребятишек встретили очень хорошо. </vt:lpstr>
      <vt:lpstr>И вот соревнования начались.</vt:lpstr>
      <vt:lpstr>Презентация PowerPoint</vt:lpstr>
      <vt:lpstr>И вот результат: 2 место в командном заплыве.  В личном первенстве : Кузьмина Женя заняла 2 место. Герчикова Лиана 3 место.</vt:lpstr>
      <vt:lpstr>Церемония награждения.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Home</cp:lastModifiedBy>
  <cp:revision>6</cp:revision>
  <dcterms:created xsi:type="dcterms:W3CDTF">2024-03-29T03:08:04Z</dcterms:created>
  <dcterms:modified xsi:type="dcterms:W3CDTF">2024-04-08T08:31:26Z</dcterms:modified>
</cp:coreProperties>
</file>