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9" r:id="rId4"/>
    <p:sldId id="257" r:id="rId5"/>
    <p:sldId id="258" r:id="rId6"/>
    <p:sldId id="271" r:id="rId7"/>
    <p:sldId id="270" r:id="rId8"/>
    <p:sldId id="262" r:id="rId9"/>
    <p:sldId id="260" r:id="rId10"/>
    <p:sldId id="259" r:id="rId11"/>
    <p:sldId id="261" r:id="rId12"/>
    <p:sldId id="263" r:id="rId13"/>
    <p:sldId id="265" r:id="rId14"/>
    <p:sldId id="264" r:id="rId15"/>
    <p:sldId id="266" r:id="rId16"/>
    <p:sldId id="267" r:id="rId17"/>
    <p:sldId id="26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7DAD-B29F-42FD-9C6E-9A2EFC3D036C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B70A-6DC8-46B7-B24B-47BAB7C0BF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89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7DAD-B29F-42FD-9C6E-9A2EFC3D036C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B70A-6DC8-46B7-B24B-47BAB7C0BF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502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7DAD-B29F-42FD-9C6E-9A2EFC3D036C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B70A-6DC8-46B7-B24B-47BAB7C0BF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834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7DDAF5-E7BE-47C4-863C-18E65205D0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8B6145-5A5B-4F16-B133-CFBD1375D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ABF442-1560-4385-A85E-C3BC340F4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56FF3-1BE1-4C28-8BDE-6C84FB3A68A7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9FE431-D895-4EB0-A55F-432CD3CDB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47D19D-E6E3-4891-B53F-A7527E231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A611-2F5A-4F44-A74C-303E7C835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107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F4574E-63B6-4666-9F6B-226B68A9B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70EAE1-C701-43CF-A978-40A9488C8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0E05C5-A4D1-428F-B57F-0C87FA7C3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56FF3-1BE1-4C28-8BDE-6C84FB3A68A7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D1B10B-4970-4404-8C6D-C3C5347D3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C6691C-7797-407C-9E23-7535019C3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A611-2F5A-4F44-A74C-303E7C835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6179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D3B60E-A725-41C7-8DE7-E3D68664B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C159E4-3C6E-4C4C-A793-105552EA94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EA0BB-1C6F-4977-BF6B-F18A9F94E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56FF3-1BE1-4C28-8BDE-6C84FB3A68A7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3DBE75-3B6A-48A9-B111-9751B90D1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D6F718-61E7-46A1-A303-8AA8FD046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A611-2F5A-4F44-A74C-303E7C835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512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AD9B74-CD9B-4BC9-87A7-2CC360861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E4F04F-46DF-4009-BC89-5A1C78BE09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66DAE4-051F-4923-8D90-037EEDA538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AC68E7-4C12-40CF-ADB5-7C0FF8E07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56FF3-1BE1-4C28-8BDE-6C84FB3A68A7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66319A2-9027-4981-9657-156C6B174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662118-4186-4DF5-91ED-B781D6BA2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A611-2F5A-4F44-A74C-303E7C835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035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FAA0E-D352-4D49-AFBD-9702571A5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A7BA76-296A-44E8-BD79-2248E4630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CC8EB64-36EA-4963-8276-E4106634C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2C86D37-4CEF-4C9C-A2EE-055B3513D6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35E7670-4059-417C-81AB-934404E18F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4F0EA78-3C81-4402-A969-8E74CE0A9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56FF3-1BE1-4C28-8BDE-6C84FB3A68A7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4966CAA-D4DB-40B0-A916-979CDA3E4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3943277-68F2-4111-A6AF-27F652461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A611-2F5A-4F44-A74C-303E7C835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98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A54888-3EEB-4758-BCAB-D319CEE91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72C9CE3-6A3E-4F34-9972-230826351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56FF3-1BE1-4C28-8BDE-6C84FB3A68A7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8AC1D05-79DE-4FA4-BBD2-C1842445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33A4AB3-0CD7-4B3E-BB3A-12D0F0C94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A611-2F5A-4F44-A74C-303E7C835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3710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0E3F04C-73FE-4F0B-B676-28ED6F0E7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56FF3-1BE1-4C28-8BDE-6C84FB3A68A7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129D9D8-8520-45A4-B88D-06C51AC29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F9DC40-4CE2-4265-B618-C4B45A1BF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A611-2F5A-4F44-A74C-303E7C835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93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2CC87D-24C9-4E4B-A6AE-4C1CD8F48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0EED4F-E87D-4C85-9A29-A2608F0BF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60E2840-F86B-41E1-A11E-8D9805CD4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8DAE3F-F877-4F46-90B4-D662D3A7D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56FF3-1BE1-4C28-8BDE-6C84FB3A68A7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25F2AC-DADA-4F45-BC53-F8C25AA4D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8A7C57-12C3-4865-8728-DAC4DE17E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A611-2F5A-4F44-A74C-303E7C835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56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7DAD-B29F-42FD-9C6E-9A2EFC3D036C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B70A-6DC8-46B7-B24B-47BAB7C0BF77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736FF60-8D10-4FAF-AF2D-B33D5371BD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2714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8E41EA-EC8A-4A26-80A7-36149D140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593E365-B6BC-41E3-8C98-B0E1B54290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0A4F6BD-C2A7-42D9-A6D6-363A30153B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49DCEE-D623-425A-A3D1-2A4488E08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56FF3-1BE1-4C28-8BDE-6C84FB3A68A7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CE16E0-1EDA-4437-A865-135DA732D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5E7038-28B9-4D19-85DD-C52B55D3F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A611-2F5A-4F44-A74C-303E7C835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0158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4F17E-3625-4EB6-B9D8-E7781784F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1A6766C-C097-4573-9570-81B19865D3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2DD301-D7DA-4DC1-82AE-03FAE4BC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56FF3-1BE1-4C28-8BDE-6C84FB3A68A7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900500-1C06-4476-AEB9-CBC652080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A9FD99-2418-46B1-9572-6BCDFE181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A611-2F5A-4F44-A74C-303E7C835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1322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8A968CC-EBF4-4194-9E57-0756EC34DA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FD9589-9ACA-4FBA-A908-B3E26104F5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CD08C4-CA25-49C0-88DE-C27FA7905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56FF3-1BE1-4C28-8BDE-6C84FB3A68A7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63044D-5D9A-47D8-9E04-D79F7C14F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646486-4CE6-46E8-B6E8-9A307395F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A611-2F5A-4F44-A74C-303E7C835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104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7DAD-B29F-42FD-9C6E-9A2EFC3D036C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B70A-6DC8-46B7-B24B-47BAB7C0BF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737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7DAD-B29F-42FD-9C6E-9A2EFC3D036C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B70A-6DC8-46B7-B24B-47BAB7C0BF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087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7DAD-B29F-42FD-9C6E-9A2EFC3D036C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B70A-6DC8-46B7-B24B-47BAB7C0BF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352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7DAD-B29F-42FD-9C6E-9A2EFC3D036C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B70A-6DC8-46B7-B24B-47BAB7C0BF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494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7DAD-B29F-42FD-9C6E-9A2EFC3D036C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B70A-6DC8-46B7-B24B-47BAB7C0BF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347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7DAD-B29F-42FD-9C6E-9A2EFC3D036C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B70A-6DC8-46B7-B24B-47BAB7C0BF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970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7DAD-B29F-42FD-9C6E-9A2EFC3D036C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B70A-6DC8-46B7-B24B-47BAB7C0BF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447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67DAD-B29F-42FD-9C6E-9A2EFC3D036C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4B70A-6DC8-46B7-B24B-47BAB7C0BF77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2F10C4-D38A-463B-BC55-B91401D367D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21699" y="-1"/>
            <a:ext cx="1221369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457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C93A23-DDC1-4CDC-909B-A26CD6FEF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A6EB15-DC8E-4BD6-9AB5-B8E76E918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1C321F-1A9C-4E2D-B419-B2D4E04079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56FF3-1BE1-4C28-8BDE-6C84FB3A68A7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355C50-6D62-4987-B065-6E9D0C4D1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D6009D-CE9A-4ED9-A848-6E3792A99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5A611-2F5A-4F44-A74C-303E7C835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183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3560" y="4510218"/>
            <a:ext cx="8173792" cy="1307676"/>
          </a:xfrm>
        </p:spPr>
        <p:txBody>
          <a:bodyPr>
            <a:noAutofit/>
          </a:bodyPr>
          <a:lstStyle/>
          <a:p>
            <a:r>
              <a:rPr lang="ru-RU" sz="8000" b="1" dirty="0">
                <a:solidFill>
                  <a:schemeClr val="accent2">
                    <a:lumMod val="50000"/>
                  </a:schemeClr>
                </a:solidFill>
              </a:rPr>
              <a:t>Реализация </a:t>
            </a:r>
            <a:br>
              <a:rPr lang="ru-RU" sz="80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8000" b="1" dirty="0">
                <a:solidFill>
                  <a:schemeClr val="accent2">
                    <a:lumMod val="50000"/>
                  </a:schemeClr>
                </a:solidFill>
              </a:rPr>
              <a:t>проекта</a:t>
            </a:r>
            <a:br>
              <a:rPr lang="ru-RU" sz="80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8000" b="1" dirty="0">
                <a:solidFill>
                  <a:schemeClr val="accent2">
                    <a:lumMod val="50000"/>
                  </a:schemeClr>
                </a:solidFill>
              </a:rPr>
              <a:t>«Ребенок и книга»</a:t>
            </a:r>
            <a:br>
              <a:rPr lang="ru-RU" sz="80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группа «Здоровячки»</a:t>
            </a:r>
            <a:br>
              <a:rPr lang="ru-RU" sz="8000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8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A9E722-6912-4EA6-8C51-924A1EADF4DF}"/>
              </a:ext>
            </a:extLst>
          </p:cNvPr>
          <p:cNvSpPr txBox="1"/>
          <p:nvPr/>
        </p:nvSpPr>
        <p:spPr>
          <a:xfrm>
            <a:off x="9258376" y="5552661"/>
            <a:ext cx="30475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Выполнили воспитатели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МБДОУ№295 г. Красноярска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Бутан Н.С.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Семенова Е.И.</a:t>
            </a:r>
          </a:p>
        </p:txBody>
      </p:sp>
    </p:spTree>
    <p:extLst>
      <p:ext uri="{BB962C8B-B14F-4D97-AF65-F5344CB8AC3E}">
        <p14:creationId xmlns:p14="http://schemas.microsoft.com/office/powerpoint/2010/main" val="2557279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75" y="783454"/>
            <a:ext cx="5562525" cy="417189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468" y="2406461"/>
            <a:ext cx="5263166" cy="394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9758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59" y="967408"/>
            <a:ext cx="4867141" cy="412219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468" y="2159545"/>
            <a:ext cx="4718669" cy="412219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29566" y="380359"/>
            <a:ext cx="55209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Мастер класс изготовление открытки к 8 марта.</a:t>
            </a:r>
          </a:p>
        </p:txBody>
      </p:sp>
    </p:spTree>
    <p:extLst>
      <p:ext uri="{BB962C8B-B14F-4D97-AF65-F5344CB8AC3E}">
        <p14:creationId xmlns:p14="http://schemas.microsoft.com/office/powerpoint/2010/main" val="2017380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030" y="1987090"/>
            <a:ext cx="4650847" cy="425468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679" y="767889"/>
            <a:ext cx="4722321" cy="4254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560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677" y="1156816"/>
            <a:ext cx="4758323" cy="394527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165" y="2120349"/>
            <a:ext cx="4515678" cy="409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2960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733" y="1281222"/>
            <a:ext cx="6353923" cy="4765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6560" y="927279"/>
            <a:ext cx="35937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Просмотр театральной сказки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«Приключение луковицы».</a:t>
            </a:r>
          </a:p>
        </p:txBody>
      </p:sp>
    </p:spTree>
    <p:extLst>
      <p:ext uri="{BB962C8B-B14F-4D97-AF65-F5344CB8AC3E}">
        <p14:creationId xmlns:p14="http://schemas.microsoft.com/office/powerpoint/2010/main" val="2271957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2BAF69C-4C89-4157-8062-5B31DD8DEB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5499" y="2504119"/>
            <a:ext cx="4649645" cy="34944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23732" y="347729"/>
            <a:ext cx="47085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Просмотр мультфильмов и презентаций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разной тематики.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53" y="1551679"/>
            <a:ext cx="4769475" cy="3577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0967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E3F663B-2B37-4E79-BD8B-2C1CB57A46D6}"/>
              </a:ext>
            </a:extLst>
          </p:cNvPr>
          <p:cNvSpPr txBox="1"/>
          <p:nvPr/>
        </p:nvSpPr>
        <p:spPr>
          <a:xfrm>
            <a:off x="1424609" y="901148"/>
            <a:ext cx="93427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>
                <a:solidFill>
                  <a:schemeClr val="accent2">
                    <a:lumMod val="50000"/>
                  </a:schemeClr>
                </a:solidFill>
              </a:rPr>
              <a:t>Спасибо </a:t>
            </a:r>
          </a:p>
          <a:p>
            <a:pPr algn="ctr"/>
            <a:r>
              <a:rPr lang="ru-RU" sz="8000" dirty="0">
                <a:solidFill>
                  <a:schemeClr val="accent2">
                    <a:lumMod val="50000"/>
                  </a:schemeClr>
                </a:solidFill>
              </a:rPr>
              <a:t>за </a:t>
            </a:r>
          </a:p>
          <a:p>
            <a:pPr algn="ctr"/>
            <a:r>
              <a:rPr lang="ru-RU" sz="8000" dirty="0">
                <a:solidFill>
                  <a:schemeClr val="accent2">
                    <a:lumMod val="50000"/>
                  </a:schemeClr>
                </a:solidFill>
              </a:rPr>
              <a:t>внимание </a:t>
            </a:r>
          </a:p>
        </p:txBody>
      </p:sp>
    </p:spTree>
    <p:extLst>
      <p:ext uri="{BB962C8B-B14F-4D97-AF65-F5344CB8AC3E}">
        <p14:creationId xmlns:p14="http://schemas.microsoft.com/office/powerpoint/2010/main" val="2045917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1076" y="603340"/>
            <a:ext cx="719929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Цель проекта: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Формирование целостной социокультурной системы взаимодействия  МБДОУ с детской библиотекой «Зазеркалье». </a:t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Задачи: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1.Расширять творческое взаимодействие МБДОУ с учреждениями культуры для создания единой социокультурной педагогической системы. </a:t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sz="2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2. Осуществлять интегрированный подход к  экологическому, эстетическому, патриотическому воспитанию и формированию художественно-творческих способностей в системе «ребенок-педагог-родитель». </a:t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sz="2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3. Способствовать развитию духовно-нравственной культуры участников образовательного процесса. 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515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53448" y="1393005"/>
            <a:ext cx="5429322" cy="407199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87" y="813730"/>
            <a:ext cx="5654913" cy="424118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34489" y="89392"/>
            <a:ext cx="9156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Знакомство с правилами посещения библиотеки имени Зои Космодемьянской,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правилами безопасного дорожного движения.</a:t>
            </a:r>
          </a:p>
        </p:txBody>
      </p:sp>
    </p:spTree>
    <p:extLst>
      <p:ext uri="{BB962C8B-B14F-4D97-AF65-F5344CB8AC3E}">
        <p14:creationId xmlns:p14="http://schemas.microsoft.com/office/powerpoint/2010/main" val="1329246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107583"/>
            <a:ext cx="5266947" cy="3950211"/>
          </a:xfrm>
        </p:spPr>
      </p:pic>
      <p:sp>
        <p:nvSpPr>
          <p:cNvPr id="2" name="TextBox 1"/>
          <p:cNvSpPr txBox="1"/>
          <p:nvPr/>
        </p:nvSpPr>
        <p:spPr>
          <a:xfrm>
            <a:off x="2859110" y="399245"/>
            <a:ext cx="65222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Знакомство с помещением библиотеки и формулярами.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42" y="1957589"/>
            <a:ext cx="5247727" cy="3940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6497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67" y="897135"/>
            <a:ext cx="4995855" cy="4099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997" y="949211"/>
            <a:ext cx="3918045" cy="5224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7764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042" y="1764405"/>
            <a:ext cx="5145263" cy="4224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86" y="661722"/>
            <a:ext cx="5102086" cy="4180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870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04" y="984887"/>
            <a:ext cx="5382296" cy="403672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341" y="2087500"/>
            <a:ext cx="5325712" cy="399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7948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56" y="935315"/>
            <a:ext cx="5428744" cy="407155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202" y="1955732"/>
            <a:ext cx="5428743" cy="407155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631842" y="341723"/>
            <a:ext cx="42761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Знакомство с разными видами книг.</a:t>
            </a:r>
          </a:p>
        </p:txBody>
      </p:sp>
    </p:spTree>
    <p:extLst>
      <p:ext uri="{BB962C8B-B14F-4D97-AF65-F5344CB8AC3E}">
        <p14:creationId xmlns:p14="http://schemas.microsoft.com/office/powerpoint/2010/main" val="301462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27" y="1022658"/>
            <a:ext cx="5411573" cy="405868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346" y="2082832"/>
            <a:ext cx="5411573" cy="40586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06840" y="321972"/>
            <a:ext cx="4205062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Викторина посвящённая Дню птиц. </a:t>
            </a:r>
          </a:p>
        </p:txBody>
      </p:sp>
    </p:spTree>
    <p:extLst>
      <p:ext uri="{BB962C8B-B14F-4D97-AF65-F5344CB8AC3E}">
        <p14:creationId xmlns:p14="http://schemas.microsoft.com/office/powerpoint/2010/main" val="2626318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160</Words>
  <Application>Microsoft Office PowerPoint</Application>
  <PresentationFormat>Широкоэкранный</PresentationFormat>
  <Paragraphs>21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Специальное оформление</vt:lpstr>
      <vt:lpstr>Реализация  проекта «Ребенок и книга» группа «Здоровячки»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natalya_semenova98@mail.ru</dc:creator>
  <cp:lastModifiedBy>Oksana</cp:lastModifiedBy>
  <cp:revision>17</cp:revision>
  <dcterms:created xsi:type="dcterms:W3CDTF">2024-04-07T12:25:09Z</dcterms:created>
  <dcterms:modified xsi:type="dcterms:W3CDTF">2024-04-16T08:37:16Z</dcterms:modified>
</cp:coreProperties>
</file>