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724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620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62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691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623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010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69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647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45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25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738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0EE73-C20B-46FD-8C09-A25E162ED74D}" type="datetimeFigureOut">
              <a:rPr lang="ru-RU" smtClean="0"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D0D2D-517C-4811-8AEC-03FAFA4940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149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i?id=1f16c456294a634cc2ef6faa1f5e28ec374b945c-1265053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2" y="100209"/>
            <a:ext cx="12104318" cy="675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059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53644" y="2342366"/>
            <a:ext cx="7716033" cy="2200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1преля 2024 года в нашем детском саду проходило развлечение. Дети со взрослыми веселились. Шутили, играли, танцевали. Скучать никому не пришлось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14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" y="0"/>
            <a:ext cx="120992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22400" y="1467556"/>
            <a:ext cx="9245600" cy="377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создание атмосферы праздника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4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чувство юмора, расширять кругозор, развивать память и внимание.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4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доброе уважительное отношение друг к другу, формировать умение адекватно реагировать на шутки.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ru-RU" sz="24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умение доставлять радость и хорошее настроение другим.</a:t>
            </a:r>
          </a:p>
        </p:txBody>
      </p:sp>
    </p:spTree>
    <p:extLst>
      <p:ext uri="{BB962C8B-B14F-4D97-AF65-F5344CB8AC3E}">
        <p14:creationId xmlns:p14="http://schemas.microsoft.com/office/powerpoint/2010/main" val="1593532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" y="0"/>
            <a:ext cx="120992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5E3F54-DE1C-3513-F015-2DE990625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632" y="797614"/>
            <a:ext cx="5143501" cy="53355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40B25E-8477-FB1A-D524-E7F84944D56D}"/>
              </a:ext>
            </a:extLst>
          </p:cNvPr>
          <p:cNvSpPr txBox="1"/>
          <p:nvPr/>
        </p:nvSpPr>
        <p:spPr>
          <a:xfrm>
            <a:off x="2835966" y="356672"/>
            <a:ext cx="6308034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  «Веселые карандаши»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84DA42B-BE70-EE73-FB98-D97A69C44E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133" y="826672"/>
            <a:ext cx="5047467" cy="515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34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98"/>
            <a:ext cx="12192000" cy="689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09083E8-3AEF-2BD3-0F8E-2D22E56ED2F8}"/>
              </a:ext>
            </a:extLst>
          </p:cNvPr>
          <p:cNvSpPr txBox="1"/>
          <p:nvPr/>
        </p:nvSpPr>
        <p:spPr>
          <a:xfrm>
            <a:off x="2676939" y="220994"/>
            <a:ext cx="6467061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 «Заплети косичку»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29F941-168C-2B5A-2B50-7C604FA402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431" y="661936"/>
            <a:ext cx="4996069" cy="616700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01E795-867A-5906-8028-99744C64B3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661936"/>
            <a:ext cx="5143500" cy="616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45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B592FFA-C1AD-3434-87D9-7F6C6F958A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201" y="903298"/>
            <a:ext cx="4796615" cy="57690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EDA6A1-089A-94CF-11E1-EB8E4C248D5D}"/>
              </a:ext>
            </a:extLst>
          </p:cNvPr>
          <p:cNvSpPr txBox="1"/>
          <p:nvPr/>
        </p:nvSpPr>
        <p:spPr>
          <a:xfrm>
            <a:off x="2948608" y="433298"/>
            <a:ext cx="6294783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метле с Бабой Ягой и с </a:t>
            </a:r>
            <a:r>
              <a:rPr lang="ru-RU" sz="2400" b="1" kern="100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Клепушкой</a:t>
            </a: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F6FABA-671E-B8FC-5D81-46179DB435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01" y="903298"/>
            <a:ext cx="5143500" cy="576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412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97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5ABBCD-837F-92AB-FB93-09799767FE04}"/>
              </a:ext>
            </a:extLst>
          </p:cNvPr>
          <p:cNvSpPr txBox="1"/>
          <p:nvPr/>
        </p:nvSpPr>
        <p:spPr>
          <a:xfrm>
            <a:off x="3551582" y="357809"/>
            <a:ext cx="5592417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Мой веселый воздушный шарик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B08FF5-93FE-0A2D-2BF5-837A8B34F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290" y="827807"/>
            <a:ext cx="5143500" cy="60301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A0EF923-8690-0FBC-9D21-6C01AAE20F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790" y="827808"/>
            <a:ext cx="5025843" cy="603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26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EE0ED5-3CF8-9029-D8B3-920BFB6404BB}"/>
              </a:ext>
            </a:extLst>
          </p:cNvPr>
          <p:cNvSpPr txBox="1"/>
          <p:nvPr/>
        </p:nvSpPr>
        <p:spPr>
          <a:xfrm>
            <a:off x="3604590" y="106017"/>
            <a:ext cx="5539409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Танец «</a:t>
            </a:r>
            <a:r>
              <a:rPr lang="ru-RU" sz="2400" b="1" kern="100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Повторюшки</a:t>
            </a: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B4FCFD-5C57-6BC5-C23F-489D1A3E4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76017"/>
            <a:ext cx="5143500" cy="617596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878BE1C-0482-61CC-FB3B-F2F9BAA62E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0" y="576017"/>
            <a:ext cx="5143500" cy="617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73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992CA0-2E66-E662-81C4-967BA89BFB4C}"/>
              </a:ext>
            </a:extLst>
          </p:cNvPr>
          <p:cNvSpPr txBox="1"/>
          <p:nvPr/>
        </p:nvSpPr>
        <p:spPr>
          <a:xfrm>
            <a:off x="2862469" y="231732"/>
            <a:ext cx="5897217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с другом вышел в путь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5F5D346-6A56-E385-75D2-9E2A2D8D0E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015" y="701733"/>
            <a:ext cx="5143500" cy="615626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D33C666-A398-C322-394C-AC2DF926AA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515" y="701732"/>
            <a:ext cx="5143500" cy="615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171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avatars.mds.yandex.net/i?id=f75c57e6fd49699526728265c5cd2bf084a210fb-1264537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4529756-3CF7-29F9-D51D-242D38446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57806"/>
            <a:ext cx="9144000" cy="614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507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102</Words>
  <Application>Microsoft Office PowerPoint</Application>
  <PresentationFormat>Широкоэкранный</PresentationFormat>
  <Paragraphs>12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oleg6755@yandex.ru</dc:creator>
  <cp:lastModifiedBy>Home</cp:lastModifiedBy>
  <cp:revision>10</cp:revision>
  <dcterms:created xsi:type="dcterms:W3CDTF">2024-04-02T00:43:20Z</dcterms:created>
  <dcterms:modified xsi:type="dcterms:W3CDTF">2024-04-08T08:30:45Z</dcterms:modified>
</cp:coreProperties>
</file>