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6954672_bogatyr-club-p-oboi-dlya-prezentatsii-kosmos-pinterest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2098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«День Космонавтики»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«Маша и Медведь готовятся в космическое путешествие»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01 группа «Крепыши»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5400" y="548640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Выполнили воспитатели: Янина К.Н., Казарян М.О.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6954672_bogatyr-club-p-oboi-dlya-prezentatsii-kosmos-pinterest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1600200"/>
            <a:ext cx="75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Yw1Gy80Et7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0" y="2438400"/>
            <a:ext cx="4648200" cy="34861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6954672_bogatyr-club-p-oboi-dlya-prezentatsii-kosmos-pinterest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990600"/>
            <a:ext cx="64770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Ведущая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В гости к на придут друзья. </a:t>
            </a:r>
          </a:p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Маша: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такая сейчас буду вся космическая, сделаю себе «Восток» и полечу в космос. Сколько детей. И вы тоже сегодня такие все космические. Вы хотите полететь в космос? (да)</a:t>
            </a:r>
          </a:p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Ведущая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Дети подскажите, из чего же сделать космический корабль? (из модулей)</a:t>
            </a:r>
          </a:p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Ведущая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А, из модулей. Мы все вместе сделаем космический корабль и полетим.</a:t>
            </a:r>
            <a:endParaRPr lang="ru-RU" sz="16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UQnyhhxy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819400"/>
            <a:ext cx="2686050" cy="3581400"/>
          </a:xfrm>
          <a:prstGeom prst="rect">
            <a:avLst/>
          </a:prstGeom>
        </p:spPr>
      </p:pic>
      <p:pic>
        <p:nvPicPr>
          <p:cNvPr id="5" name="Рисунок 4" descr="8jeCmqfQD3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3048000"/>
            <a:ext cx="2286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6954672_bogatyr-club-p-oboi-dlya-prezentatsii-kosmos-pinterest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914400"/>
            <a:ext cx="525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Игра «Собери космический корабль»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mHS88QAML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524000"/>
            <a:ext cx="3454400" cy="2590800"/>
          </a:xfrm>
          <a:prstGeom prst="rect">
            <a:avLst/>
          </a:prstGeom>
        </p:spPr>
      </p:pic>
      <p:pic>
        <p:nvPicPr>
          <p:cNvPr id="5" name="Рисунок 4" descr="Jz8cOHsM1Q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7000" y="1600200"/>
            <a:ext cx="2419350" cy="3225800"/>
          </a:xfrm>
          <a:prstGeom prst="rect">
            <a:avLst/>
          </a:prstGeom>
        </p:spPr>
      </p:pic>
      <p:pic>
        <p:nvPicPr>
          <p:cNvPr id="6" name="Рисунок 5" descr="XBkwua9ahj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0000" y="2692400"/>
            <a:ext cx="2362200" cy="3149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6954672_bogatyr-club-p-oboi-dlya-prezentatsii-kosmos-pinterest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914401"/>
            <a:ext cx="4953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Маша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Где же мишка? Как же я без него? Мишка, мишка, ну где же ты уже? Я тут тебя жду, жду.</a:t>
            </a:r>
          </a:p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Ведущая: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Наверное в лес ушел.</a:t>
            </a:r>
          </a:p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Маша: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Когда он возвращается домой, всегда радует меня чем-нибудь необычным.</a:t>
            </a:r>
          </a:p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Мишка: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Здравствуй Маша. Молодец, в кубики играешь, ничего не поломала, ничего не испортила. Все в полном порядке. Я инструменты принес, пригодится в пути.</a:t>
            </a:r>
          </a:p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Маша: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Ой, Мишка, я такое придумала, такое, тебе и не снилось. Сейчас мы будем играть в космонавтов и полетим в космос. Ты пока посмотри наш корабль, это мы с детьми сделали. А я пойду, собирать вещи в полет. </a:t>
            </a:r>
          </a:p>
          <a:p>
            <a:endParaRPr lang="ru-RU" sz="16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OdMcJ61dt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1752600"/>
            <a:ext cx="3257550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6954672_bogatyr-club-p-oboi-dlya-prezentatsii-kosmos-pinterest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K3J3vOU9Gv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200400"/>
            <a:ext cx="4013200" cy="3009900"/>
          </a:xfrm>
          <a:prstGeom prst="rect">
            <a:avLst/>
          </a:prstGeom>
        </p:spPr>
      </p:pic>
      <p:pic>
        <p:nvPicPr>
          <p:cNvPr id="6" name="Рисунок 5" descr="Ia09jfFsVT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914400"/>
            <a:ext cx="2514600" cy="3352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00400" y="762000"/>
            <a:ext cx="41148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Маша: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Ой, а что мы будем есть в космосе далеком? Путь далекий и нелегкий. Как понять, что надо взять с собой в космос?</a:t>
            </a:r>
          </a:p>
          <a:p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Ведущая: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Маша тебе дети помогут собрать необходимые продукты.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Игра «Собери продукты в космос»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6954672_bogatyr-club-p-oboi-dlya-prezentatsii-kosmos-pinterest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4sUrhBjzyO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295400"/>
            <a:ext cx="3556000" cy="2667000"/>
          </a:xfrm>
          <a:prstGeom prst="rect">
            <a:avLst/>
          </a:prstGeom>
        </p:spPr>
      </p:pic>
      <p:pic>
        <p:nvPicPr>
          <p:cNvPr id="4" name="Рисунок 3" descr="xWVKTAI73i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3886200"/>
            <a:ext cx="3733800" cy="28003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38600" y="762000"/>
            <a:ext cx="41148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Миша: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Корабль уже готов, продукты собраны. Залезай-ка Маша поскорей. Если хочешь, Маша, можешь взять своих друзей.</a:t>
            </a:r>
          </a:p>
          <a:p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Маша: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такая вся дружелюбная, всех ребят взяла в друзья, нам рассориться нельзя. Ребята, а хотите со мной поиграть перед полетом на космическом корабле?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Игра «Самолеты»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6954672_bogatyr-club-p-oboi-dlya-prezentatsii-kosmos-pinterest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0" y="609600"/>
            <a:ext cx="4267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Маша: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Ой, разыгралась, я вся такая игривая. Но я знаю, космонавты много тренируются. Чтобы к звездам полететь надо постараться. И зарядкой каждый день надо заниматься.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«Ритмичный танец»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6eV-Cf_aZA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1828800"/>
            <a:ext cx="2857500" cy="3810000"/>
          </a:xfrm>
          <a:prstGeom prst="rect">
            <a:avLst/>
          </a:prstGeom>
        </p:spPr>
      </p:pic>
      <p:pic>
        <p:nvPicPr>
          <p:cNvPr id="5" name="Рисунок 4" descr="gq-DKXslTI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52600" y="2743200"/>
            <a:ext cx="416560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6954672_bogatyr-club-p-oboi-dlya-prezentatsii-kosmos-pinterest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838201"/>
            <a:ext cx="76962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Мишка: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Ну, вы молодцы, прямо хоть сейчас каждого в космонавты. А я тоже тренированный, но хочу вам по порядку загадать сейчас загадки: 3 загадки.</a:t>
            </a:r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 загадки разгадали. Всех придется в  космос взять.</a:t>
            </a:r>
          </a:p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Маша: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Мишка, Мишка, ты посмотрел наш корабль, он готов? </a:t>
            </a:r>
          </a:p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Мишка: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Корабль-то готов, только он мал.</a:t>
            </a:r>
          </a:p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Маша: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Всем вместе нужно лететь, сверху на нашу планету смотреть.</a:t>
            </a:r>
          </a:p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Мишка: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корабль наш перестрою, нужно только потерпеть, ну, а к следующему году можем все мы полетим.</a:t>
            </a:r>
            <a:endParaRPr lang="ru-RU" sz="16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H0DoS1ja5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3048000"/>
            <a:ext cx="3429000" cy="2571750"/>
          </a:xfrm>
          <a:prstGeom prst="rect">
            <a:avLst/>
          </a:prstGeom>
        </p:spPr>
      </p:pic>
      <p:pic>
        <p:nvPicPr>
          <p:cNvPr id="5" name="Рисунок 4" descr="NQ_fdMFa41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84800" y="3657600"/>
            <a:ext cx="3454400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6954672_bogatyr-club-p-oboi-dlya-prezentatsii-kosmos-pinterest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GW35UZP3jR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1600200"/>
            <a:ext cx="3486150" cy="4648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1828800"/>
            <a:ext cx="2667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Маша и Мишка: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всем ребята, досвиданья, до новых встреч!!! </a:t>
            </a:r>
            <a:endParaRPr lang="ru-RU" sz="24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</Words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Оператор</dc:creator>
  <cp:lastModifiedBy>Оператор</cp:lastModifiedBy>
  <cp:revision>1</cp:revision>
  <dcterms:created xsi:type="dcterms:W3CDTF">2024-04-17T05:14:30Z</dcterms:created>
  <dcterms:modified xsi:type="dcterms:W3CDTF">2024-04-17T07:15:09Z</dcterms:modified>
</cp:coreProperties>
</file>